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0B2"/>
    <a:srgbClr val="0F2E51"/>
    <a:srgbClr val="EFB703"/>
    <a:srgbClr val="0B123A"/>
    <a:srgbClr val="1C5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1"/>
    <p:restoredTop sz="96405"/>
  </p:normalViewPr>
  <p:slideViewPr>
    <p:cSldViewPr snapToGrid="0">
      <p:cViewPr varScale="1">
        <p:scale>
          <a:sx n="115" d="100"/>
          <a:sy n="115" d="100"/>
        </p:scale>
        <p:origin x="990" y="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F294CCFB-749A-2F47-8EBA-00DE4241A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32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1783C958-1F1B-2347-8B37-D6BC4B56CB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6048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B169B3-D980-42FE-969B-419FB9986308}"/>
              </a:ext>
            </a:extLst>
          </p:cNvPr>
          <p:cNvSpPr/>
          <p:nvPr userDrawn="1"/>
        </p:nvSpPr>
        <p:spPr bwMode="auto">
          <a:xfrm>
            <a:off x="0" y="6065520"/>
            <a:ext cx="12188825" cy="594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11FDB-B518-7CDF-B754-4927A204CF64}"/>
              </a:ext>
            </a:extLst>
          </p:cNvPr>
          <p:cNvSpPr/>
          <p:nvPr userDrawn="1"/>
        </p:nvSpPr>
        <p:spPr bwMode="auto">
          <a:xfrm>
            <a:off x="0" y="0"/>
            <a:ext cx="12188825" cy="5928562"/>
          </a:xfrm>
          <a:prstGeom prst="rect">
            <a:avLst/>
          </a:prstGeom>
          <a:solidFill>
            <a:srgbClr val="0B123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3F44D-E058-6B30-D942-7695832B5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2710" y="6058507"/>
            <a:ext cx="1577560" cy="6152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7207EEB-B1FE-EE36-EEF5-DFD50D4E6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0533" y="6130462"/>
            <a:ext cx="1107758" cy="428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25BDA3-F5DB-28F2-31F6-9EAB8C1046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28192" y="6147976"/>
            <a:ext cx="1312333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8BCF57-D01C-92FB-2A8F-FFAADE8AAC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2465181"/>
            <a:ext cx="12188824" cy="3545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ECE8C6-84A7-BC27-7598-4FD47B3D41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8140" y="-3417"/>
            <a:ext cx="3048000" cy="293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C20B97-4352-9361-3061-08026447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638" y="865632"/>
            <a:ext cx="7499548" cy="12984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290C204-4A49-95C0-69BB-C24FAAB57B23}"/>
              </a:ext>
            </a:extLst>
          </p:cNvPr>
          <p:cNvSpPr txBox="1">
            <a:spLocks noGrp="1" noChangeArrowheads="1"/>
          </p:cNvSpPr>
          <p:nvPr>
            <p:ph type="subTitle" sz="quarter" idx="4294967295"/>
          </p:nvPr>
        </p:nvSpPr>
        <p:spPr>
          <a:xfrm>
            <a:off x="1109183" y="2239708"/>
            <a:ext cx="9970459" cy="1298448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Presenter Name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Date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91758" y="1700784"/>
            <a:ext cx="8605310" cy="39410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1758" y="1252728"/>
            <a:ext cx="8605310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1758" y="5705856"/>
            <a:ext cx="8605310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B9CC38-9EDD-6424-6BCD-CF0FE56D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11" y="100584"/>
            <a:ext cx="9405201" cy="8138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09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811" y="100584"/>
            <a:ext cx="9405201" cy="8138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10921187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Arial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5314328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6301" y="1289304"/>
            <a:ext cx="5314328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0502D0-7EDE-11D5-69CE-B953EDEE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11" y="100584"/>
            <a:ext cx="9405201" cy="8138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8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F1BAA3-25AA-211D-21BC-9A02E8C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11" y="100584"/>
            <a:ext cx="9405201" cy="8138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4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629" y="146304"/>
            <a:ext cx="9541565" cy="466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10921187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23629" y="594360"/>
            <a:ext cx="9541565" cy="304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24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682496"/>
            <a:ext cx="10921187" cy="4443984"/>
          </a:xfrm>
          <a:prstGeom prst="rect">
            <a:avLst/>
          </a:prstGeom>
        </p:spPr>
        <p:txBody>
          <a:bodyPr anchor="t" anchorCtr="1"/>
          <a:lstStyle>
            <a:lvl1pPr marL="237744" indent="-237744">
              <a:lnSpc>
                <a:spcPct val="90000"/>
              </a:lnSpc>
              <a:spcBef>
                <a:spcPts val="15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15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1500"/>
              </a:spcBef>
              <a:buSzPct val="90000"/>
              <a:buFont typeface="Arial" panose="020B0604020202020204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58251F-4962-C4F7-F683-970AAA55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11" y="100584"/>
            <a:ext cx="9405201" cy="8138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08667" y="1764792"/>
            <a:ext cx="7959303" cy="37764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08667" y="1316736"/>
            <a:ext cx="7959303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8667" y="5605272"/>
            <a:ext cx="7959303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4A7CAC-BCF5-1F76-0087-5259712D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11" y="100584"/>
            <a:ext cx="9405201" cy="8138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9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5877" y="1828800"/>
            <a:ext cx="7581449" cy="33467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15877" y="1371600"/>
            <a:ext cx="7581449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15877" y="5230368"/>
            <a:ext cx="7581449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8C93E3-A372-2640-4282-F9EC239B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11" y="100584"/>
            <a:ext cx="9405201" cy="8138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5449" y="100584"/>
            <a:ext cx="9677927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26608" y="6455664"/>
            <a:ext cx="2293731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/>
              <a:t>Military Communications Conference</a:t>
            </a:r>
            <a:endParaRPr lang="en-US" altLang="en-US" sz="700" b="0" i="0" baseline="0" dirty="0"/>
          </a:p>
          <a:p>
            <a:r>
              <a:rPr lang="en-US" sz="700" dirty="0"/>
              <a:t>28 November – 2 December 2022</a:t>
            </a:r>
            <a:endParaRPr lang="en-US" sz="7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6E17AF-A0E5-C876-A8AA-ECBD7B3BE358}"/>
              </a:ext>
            </a:extLst>
          </p:cNvPr>
          <p:cNvSpPr/>
          <p:nvPr userDrawn="1"/>
        </p:nvSpPr>
        <p:spPr bwMode="auto">
          <a:xfrm>
            <a:off x="0" y="0"/>
            <a:ext cx="1325880" cy="952500"/>
          </a:xfrm>
          <a:prstGeom prst="rect">
            <a:avLst/>
          </a:prstGeom>
          <a:solidFill>
            <a:srgbClr val="1680B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92D9C7-A0C5-8026-6AEB-A2F3A83C6F6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27940" y="-10668"/>
            <a:ext cx="1270000" cy="939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53DDCD-83FF-8B09-C52A-CCF00F84ED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83420" y="6309360"/>
            <a:ext cx="1274128" cy="4969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77EBB0-744A-6894-10D6-8357237999F1}"/>
              </a:ext>
            </a:extLst>
          </p:cNvPr>
          <p:cNvSpPr/>
          <p:nvPr userDrawn="1"/>
        </p:nvSpPr>
        <p:spPr bwMode="auto">
          <a:xfrm>
            <a:off x="0" y="922020"/>
            <a:ext cx="12188825" cy="99060"/>
          </a:xfrm>
          <a:prstGeom prst="rect">
            <a:avLst/>
          </a:prstGeom>
          <a:gradFill>
            <a:gsLst>
              <a:gs pos="2000">
                <a:srgbClr val="0F2E51"/>
              </a:gs>
              <a:gs pos="78000">
                <a:schemeClr val="bg1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4B26BBA0-806F-60D6-9412-4AD8D37933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68486" y="6494409"/>
            <a:ext cx="2293731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F32AB-3DDB-C54A-A434-42EC1FB733CD}" type="slidenum">
              <a:rPr lang="en-US" altLang="en-US" sz="700" b="0" i="0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62" r:id="rId5"/>
    <p:sldLayoutId id="2147483656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204913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546225" indent="-1190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4pPr>
      <a:lvl5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5ADD464-37B5-70D4-2551-AA589476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638" y="865632"/>
            <a:ext cx="7499548" cy="12984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9AF9A4E-69F8-7194-2901-153B2914EC17}"/>
              </a:ext>
            </a:extLst>
          </p:cNvPr>
          <p:cNvSpPr txBox="1">
            <a:spLocks noGrp="1" noChangeArrowheads="1"/>
          </p:cNvSpPr>
          <p:nvPr>
            <p:ph type="subTitle" sz="quarter" idx="4294967295"/>
          </p:nvPr>
        </p:nvSpPr>
        <p:spPr>
          <a:xfrm>
            <a:off x="1109183" y="2239708"/>
            <a:ext cx="9970459" cy="1298448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Presenter Name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Date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BE60BB-FCEA-C776-8A09-AE8DB10315BA}"/>
              </a:ext>
            </a:extLst>
          </p:cNvPr>
          <p:cNvSpPr/>
          <p:nvPr/>
        </p:nvSpPr>
        <p:spPr>
          <a:xfrm>
            <a:off x="5408612" y="0"/>
            <a:ext cx="1371600" cy="152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888DE-A749-25FE-FFBC-D8BB03734580}"/>
              </a:ext>
            </a:extLst>
          </p:cNvPr>
          <p:cNvSpPr/>
          <p:nvPr/>
        </p:nvSpPr>
        <p:spPr>
          <a:xfrm>
            <a:off x="5408612" y="6645749"/>
            <a:ext cx="1371600" cy="1784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3647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BAB7-B350-1845-AC50-BA8456FD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E742-212F-DB3E-F7CC-1AD96D99A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BE4D8-DDE8-1F73-9AFE-4C5E42F9C61B}"/>
              </a:ext>
            </a:extLst>
          </p:cNvPr>
          <p:cNvSpPr/>
          <p:nvPr/>
        </p:nvSpPr>
        <p:spPr>
          <a:xfrm>
            <a:off x="5408612" y="0"/>
            <a:ext cx="1371600" cy="152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UNCLASSIFIED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6B350-9963-B0E3-2BD8-D5A214CA0C07}"/>
              </a:ext>
            </a:extLst>
          </p:cNvPr>
          <p:cNvSpPr/>
          <p:nvPr/>
        </p:nvSpPr>
        <p:spPr>
          <a:xfrm>
            <a:off x="5408612" y="6645749"/>
            <a:ext cx="1371600" cy="1784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4794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FA97-96CF-545C-1B31-D9C4C449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34A52D-C7D3-461D-3FA1-8B57C8E80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28131"/>
              </p:ext>
            </p:extLst>
          </p:nvPr>
        </p:nvGraphicFramePr>
        <p:xfrm>
          <a:off x="2031471" y="1597193"/>
          <a:ext cx="812588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val="3202875912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763875316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733402199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130745678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2775267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0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0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0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0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1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5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83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3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32354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53E954-8A1E-1C96-4E8A-98E169B76078}"/>
              </a:ext>
            </a:extLst>
          </p:cNvPr>
          <p:cNvSpPr/>
          <p:nvPr/>
        </p:nvSpPr>
        <p:spPr>
          <a:xfrm>
            <a:off x="5408612" y="0"/>
            <a:ext cx="1371600" cy="152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UNCLASSIFIED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DE76B-613B-560F-BD16-2CAB540738BF}"/>
              </a:ext>
            </a:extLst>
          </p:cNvPr>
          <p:cNvSpPr/>
          <p:nvPr/>
        </p:nvSpPr>
        <p:spPr>
          <a:xfrm>
            <a:off x="5408612" y="6645749"/>
            <a:ext cx="1371600" cy="1784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31285586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16x9">
  <a:themeElements>
    <a:clrScheme name="Custom 1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Lincoln_2012_v16x9</Template>
  <TotalTime>1784</TotalTime>
  <Pages>1</Pages>
  <Words>10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Lincoln_2012_v16x9</vt:lpstr>
      <vt:lpstr>Title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Wait, Amanda - 0665 - MITLL</dc:creator>
  <cp:keywords/>
  <dc:description/>
  <cp:lastModifiedBy>Melissa A Torres</cp:lastModifiedBy>
  <cp:revision>14</cp:revision>
  <cp:lastPrinted>2001-06-18T18:57:59Z</cp:lastPrinted>
  <dcterms:created xsi:type="dcterms:W3CDTF">2022-10-18T15:01:21Z</dcterms:created>
  <dcterms:modified xsi:type="dcterms:W3CDTF">2022-10-27T16:17:16Z</dcterms:modified>
  <cp:category/>
</cp:coreProperties>
</file>